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8" r:id="rId15"/>
    <p:sldId id="268" r:id="rId16"/>
    <p:sldId id="270" r:id="rId17"/>
    <p:sldId id="277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4595"/>
  </p:normalViewPr>
  <p:slideViewPr>
    <p:cSldViewPr snapToGrid="0" snapToObjects="1">
      <p:cViewPr>
        <p:scale>
          <a:sx n="68" d="100"/>
          <a:sy n="68" d="100"/>
        </p:scale>
        <p:origin x="1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D26A-DEAA-DA4F-8F67-314023F045FD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2FCA-D973-ED44-A15E-EDCB3FE2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is a language and environment for statistical computing and graphics. It provides a wide variety of statistical and graphical techniques. R is available as Free Software that compiles and runs on a wide variety of UNIX platforms and similar systems (including FreeBSD and Linux), Windows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https://www.rstudio.com/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free Graphical User Interface (GUI) that layers on top of R and makes it significantly more user friendly. In this course we will only use R through the vehicle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0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7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52FCA-D973-ED44-A15E-EDCB3FE2E0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18F90-5059-EA47-8F78-4C6F03BBA248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2142-8B7F-9C43-8E69-B0DB3903E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71637" y="693852"/>
            <a:ext cx="18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250" y="1498600"/>
            <a:ext cx="7956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R and RStudio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R code files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code basics and terminology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in R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in files</a:t>
            </a:r>
          </a:p>
        </p:txBody>
      </p:sp>
    </p:spTree>
    <p:extLst>
      <p:ext uri="{BB962C8B-B14F-4D97-AF65-F5344CB8AC3E}">
        <p14:creationId xmlns:p14="http://schemas.microsoft.com/office/powerpoint/2010/main" val="58600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TRUE or 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FALSE or F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09"/>
            <a:ext cx="9144000" cy="21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30"/>
          <a:stretch/>
        </p:blipFill>
        <p:spPr>
          <a:xfrm>
            <a:off x="1343589" y="1716065"/>
            <a:ext cx="4998241" cy="35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using  the assignment operator “&lt;-”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is stored to R’s memory and can be called back at any time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432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31" y="3410316"/>
            <a:ext cx="334803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If it shows up in your environment </a:t>
            </a:r>
            <a:r>
              <a:rPr lang="mr-IN" sz="2400" b="1" dirty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its an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577332"/>
            <a:ext cx="9144000" cy="21971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573960"/>
            <a:ext cx="5626100" cy="300337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element in an object OR and the object itself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of objects: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– categorical variables (ex. Male or female)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logical – type of factor (ex. True or false)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	numeric – number including fractions (ex. 4.325)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integer – whole numbers (ex. 3, 4, 10)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character – words or letters – descriptive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402914" y="2254685"/>
            <a:ext cx="438411" cy="1816274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6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element in an object OR and the object itself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of objects: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factor – categorical variables (ex. Male or female)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logical – type of factor (ex. True or false)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	numeric – number including fractions (ex. 4.325)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integer – whole numbers (ex. 3, 4, 10)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character – words or letters – descriptive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vector – sequence of data elements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matrix – 2-dimensional collection of data elements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data frame – 2-dimensional collection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		         each column contains one variable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each row contains one case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list – can contain other types of objects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402914" y="2254685"/>
            <a:ext cx="438411" cy="1816274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1402913" y="4173254"/>
            <a:ext cx="438411" cy="2027130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6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R object with the class “function”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functions always have parentheses after them where different arguments can be written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functions: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class()	tells you the class of the element or object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c()	concatenate- creates a grouped elements or objects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(like a vector)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	remove – removes an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 = ls ()) – removes all stored objects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2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4" y="1544946"/>
            <a:ext cx="7878871" cy="53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5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functions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469546"/>
            <a:ext cx="7340600" cy="52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types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class() function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645"/>
          <a:stretch/>
        </p:blipFill>
        <p:spPr>
          <a:xfrm>
            <a:off x="1221288" y="2258458"/>
            <a:ext cx="6701424" cy="35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in 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similar folder names for all projects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easy to find the info you need down the track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scripts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outputs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data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with similar names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each script does something unique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data manipulation, data analysis, plotting, etc.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number – know what order they are executed 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unique identifier – keep project scripts in order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6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R?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28270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coding language and environment for statistical computing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https://cran.r-project.org/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RStudio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(GUI); layers over 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makes R more user friendly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(</a:t>
            </a:r>
            <a:r>
              <a:rPr lang="en-US" sz="24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</a:t>
            </a:r>
            <a:r>
              <a:rPr lang="en-US" sz="2400" u="sng" dirty="0" err="1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u="sng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rgbClr val="056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is automatically launched by opening RStudio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PC – Start &gt; Apps &gt; RStudio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Mac – Go &gt; Applications &gt; RStudio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3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in 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044705"/>
            <a:ext cx="9144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comments ### to organize script within a script file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“section titles”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 to annotate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command &gt; shift &gt; c    - comments out a line for Mac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####  -  at end makes drop down menu in RStudio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660389"/>
            <a:ext cx="61595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64" y="3988742"/>
            <a:ext cx="4762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8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Spreadsheets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3" y="2223872"/>
            <a:ext cx="8091814" cy="450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706503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start as spreadsheets in Microsoft Excel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columns and rows (data frames)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stacked (long) data usually best for R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8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Spreadsheets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706503"/>
            <a:ext cx="9144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as .txt or .csv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have spaces in column names or elements – use “_” or “.”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- such 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flower.color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flower_color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read.delim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– brings in spreadsheet as a data frame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- for .txt files –  , header = TRUE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- for .csv files – 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“,”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use the file path to bring in files!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4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3724" y="2400300"/>
            <a:ext cx="317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composing scripts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viewing data frames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406900"/>
            <a:ext cx="9144000" cy="21971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38800" y="1403528"/>
            <a:ext cx="3505200" cy="300337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3825" y="4889500"/>
            <a:ext cx="317817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console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“real R”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output is viewed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5626100" y="4406900"/>
            <a:ext cx="3517900" cy="21971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3528"/>
            <a:ext cx="9144000" cy="300337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0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31" y="2098575"/>
            <a:ext cx="334803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shows: variables, vectors, &amp; data frames</a:t>
            </a: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you’ve submitted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406900"/>
            <a:ext cx="9144000" cy="21971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3528"/>
            <a:ext cx="5626100" cy="300337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31" y="4406899"/>
            <a:ext cx="334803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Hodge-podge of tabs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plots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packages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help files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406900"/>
            <a:ext cx="5626100" cy="21971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" y="1403528"/>
            <a:ext cx="9144001" cy="300337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or Code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28270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editor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used to write and save code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Open new script - File &gt; New file &gt; R Script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or		     &gt; R Script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Save the script file (organization is key!)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turns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unsaved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Send code to R console – highlight code &gt;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or	    windows – highlight code &gt; ctrl + 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or		mac – highlight code &gt; command + enter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302" y="4647156"/>
            <a:ext cx="949922" cy="311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0E8B1-F4AB-FC17-DFC2-0B7C9F39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46" y="2080451"/>
            <a:ext cx="556590" cy="3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or Code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28270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code: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comments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denoted with #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- does not run anything in console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- way to annotate code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code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without a #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- sends to console and executes the script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7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Script basics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60975"/>
            <a:ext cx="9144000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192936"/>
            <a:ext cx="91440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doesn’t recognize spaces 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script easier to read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does recognize capitals!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(same as = in other  coding languages)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creates an object (arrow points to object name)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encloses an argument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subscripts an object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“”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character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a particular element or object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3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1769</TotalTime>
  <Words>1088</Words>
  <Application>Microsoft Macintosh PowerPoint</Application>
  <PresentationFormat>On-screen Show (4:3)</PresentationFormat>
  <Paragraphs>259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Klemmer</dc:creator>
  <cp:lastModifiedBy>Kyle Lima</cp:lastModifiedBy>
  <cp:revision>43</cp:revision>
  <dcterms:created xsi:type="dcterms:W3CDTF">2017-01-24T19:26:33Z</dcterms:created>
  <dcterms:modified xsi:type="dcterms:W3CDTF">2022-05-10T12:51:57Z</dcterms:modified>
</cp:coreProperties>
</file>